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94" r:id="rId3"/>
    <p:sldId id="318" r:id="rId4"/>
    <p:sldId id="319" r:id="rId5"/>
    <p:sldId id="320" r:id="rId6"/>
    <p:sldId id="30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1" autoAdjust="0"/>
    <p:restoredTop sz="94643" autoAdjust="0"/>
  </p:normalViewPr>
  <p:slideViewPr>
    <p:cSldViewPr snapToGrid="0" snapToObjects="1">
      <p:cViewPr varScale="1">
        <p:scale>
          <a:sx n="120" d="100"/>
          <a:sy n="120" d="100"/>
        </p:scale>
        <p:origin x="280" y="-3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DFDF5-5590-0946-875A-DDC6DA9EFC96}" type="datetimeFigureOut">
              <a:rPr lang="fr-FR" smtClean="0"/>
              <a:pPr/>
              <a:t>10/01/2016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6F1A9-1214-1C4F-B103-5C8586D6021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5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2CA94-567E-CC43-9095-150A9A40B440}" type="datetimeFigureOut">
              <a:rPr lang="fr-FR" smtClean="0"/>
              <a:pPr/>
              <a:t>10/01/2016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ADC21-8798-7D4B-BCDD-CB0DE0BA794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1257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700397"/>
            <a:ext cx="7543801" cy="2091573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3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fr-FR" dirty="0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5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67879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2FEC8DC-0500-40DB-9654-2299D2E34A51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0" y="4567879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8"/>
            <a:ext cx="1298448" cy="365125"/>
          </a:xfrm>
        </p:spPr>
        <p:txBody>
          <a:bodyPr/>
          <a:lstStyle/>
          <a:p>
            <a:fld id="{5AC5F90B-7449-4D86-9300-BA950436419C}" type="datetime1">
              <a:rPr lang="fr-FR" smtClean="0"/>
              <a:t>10/01/2016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8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8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2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95F3-15D0-4F66-A857-C0E41A724F07}" type="datetime1">
              <a:rPr lang="fr-FR" smtClean="0"/>
              <a:t>10/01/2016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1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rme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9AE5-2E4E-4FC3-BEF9-A9B240DC6624}" type="datetime1">
              <a:rPr lang="fr-FR" smtClean="0"/>
              <a:t>10/01/2016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B3AA-52C7-49DA-82F8-DC9D347D8621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3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8176F-8B1E-4148-8470-2928988BD3AD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574C-C00C-4DAD-A35E-C4B6A153DBFB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80257" y="295833"/>
            <a:ext cx="7583488" cy="1143000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6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3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5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9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FBD9E59-58E9-408B-AD45-D8FC0684756C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0" y="4503739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200" y="2126879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1" y="3475039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9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2AC0E50-FFD5-4E15-B8B7-94FDC734C285}" type="datetime1">
              <a:rPr lang="fr-FR" smtClean="0"/>
              <a:t>10/01/2016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D0E8-6E03-4DF4-8227-B08D3713B1F8}" type="datetime1">
              <a:rPr lang="fr-FR" smtClean="0"/>
              <a:t>10/01/2016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6F39-DA96-46F0-831B-B2D66D767934}" type="datetime1">
              <a:rPr lang="fr-FR" smtClean="0"/>
              <a:t>10/01/2016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68A52-AE30-48DB-9307-14203A28FC20}" type="datetime1">
              <a:rPr lang="fr-FR" smtClean="0"/>
              <a:t>10/01/2016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81310-860E-4596-A1C7-3E5903FEBCEB}" type="datetime1">
              <a:rPr lang="fr-FR" smtClean="0"/>
              <a:t>10/01/2016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801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8"/>
            <a:ext cx="1295400" cy="365125"/>
          </a:xfrm>
        </p:spPr>
        <p:txBody>
          <a:bodyPr/>
          <a:lstStyle/>
          <a:p>
            <a:fld id="{EF882D0C-8741-4B2D-9E0D-13817963CF2A}" type="datetime1">
              <a:rPr lang="fr-FR" smtClean="0"/>
              <a:t>10/01/2016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8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1" y="6297708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84C43F1-9770-472D-B299-65A43253B62A}" type="datetime1">
              <a:rPr lang="fr-FR" smtClean="0"/>
              <a:t>10/01/2016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8876" y="62439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248402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NULL"/><Relationship Id="rId3" Type="http://schemas.microsoft.com/office/2007/relationships/hdphoto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NULL"/><Relationship Id="rId3" Type="http://schemas.microsoft.com/office/2007/relationships/hdphoto" Target="NUL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06802" y="5057649"/>
            <a:ext cx="2589462" cy="541846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BCEE 6961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6735" y="3977850"/>
            <a:ext cx="6310465" cy="104075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Outdoor-Air Supply on the 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Symptoms of Sick Building Syndrome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73581" y="6096016"/>
            <a:ext cx="3159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: Dr. O.A.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Pekau</a:t>
            </a:r>
            <a:endParaRPr lang="en-US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Dr. James Hanley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ous-titre 1"/>
          <p:cNvSpPr txBox="1">
            <a:spLocks/>
          </p:cNvSpPr>
          <p:nvPr/>
        </p:nvSpPr>
        <p:spPr>
          <a:xfrm>
            <a:off x="6828313" y="1460667"/>
            <a:ext cx="2315688" cy="1389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 typeface="Wingdings" pitchFamily="2" charset="2"/>
              <a:buChar char="v"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buFont typeface="Wingdings" pitchFamily="2" charset="2"/>
              <a:buChar char="v"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buFont typeface="Wingdings" pitchFamily="2" charset="2"/>
              <a:buChar char="v"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ous-titre 1"/>
          <p:cNvSpPr txBox="1">
            <a:spLocks/>
          </p:cNvSpPr>
          <p:nvPr/>
        </p:nvSpPr>
        <p:spPr>
          <a:xfrm>
            <a:off x="6035939" y="6072696"/>
            <a:ext cx="1920650" cy="392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8313" y="625642"/>
            <a:ext cx="1910374" cy="541669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60" t="22224" r="530" b="1481"/>
          <a:stretch/>
        </p:blipFill>
        <p:spPr>
          <a:xfrm>
            <a:off x="798889" y="246763"/>
            <a:ext cx="5621163" cy="33926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22204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792" y="1782764"/>
            <a:ext cx="2788919" cy="4648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125861" y="313659"/>
            <a:ext cx="6310465" cy="10407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 of Outdoor-Air Supply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Symptoms of Sick Building Syndrome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2812" y="834037"/>
            <a:ext cx="7583488" cy="64861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Study Conducted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446" y="488537"/>
            <a:ext cx="1813404" cy="514174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479023" y="2170289"/>
            <a:ext cx="62201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/>
              </a:buClr>
              <a:buFont typeface="Arial"/>
              <a:buChar char="•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Conducted by Massachusetts Medical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Society </a:t>
            </a:r>
            <a:r>
              <a:rPr lang="en-US" sz="1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NO, by the au’s. Medical Society PUBLISHES NEJM</a:t>
            </a:r>
            <a:endParaRPr lang="en-US" sz="11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Duration of 6 Weeks in 4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Buildings</a:t>
            </a:r>
            <a:r>
              <a:rPr lang="is-I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Opposite Ventilation Rates in 2 Buildings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Ventilation Increased for 1</a:t>
            </a:r>
            <a:r>
              <a:rPr lang="en-US" sz="1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Week &amp; Decreased for 2</a:t>
            </a:r>
            <a:r>
              <a:rPr lang="en-US" sz="1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the prev. 2 bullets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 or 50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cu.ft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per minute per person 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1546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Participants,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serving their own comparison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Carbon dioxide concentration around 600 or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1000ppm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short Intro helpful to situate the study. WHY was study done?</a:t>
            </a:r>
          </a:p>
        </p:txBody>
      </p:sp>
    </p:spTree>
    <p:extLst>
      <p:ext uri="{BB962C8B-B14F-4D97-AF65-F5344CB8AC3E}">
        <p14:creationId xmlns:p14="http://schemas.microsoft.com/office/powerpoint/2010/main" val="1602838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91657" y="1771049"/>
            <a:ext cx="2711710" cy="4634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446" y="488537"/>
            <a:ext cx="1813404" cy="51417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326622" y="2017889"/>
            <a:ext cx="790297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/>
              </a:buClr>
              <a:buFont typeface="Arial"/>
              <a:buChar char="•"/>
            </a:pPr>
            <a:r>
              <a:rPr lang="en-US" sz="2000" b="1" u="sng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Obtaining Feedback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Carbon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dioxide levels 8 to 12 sites per floor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Levels taken Mid Afternoon at pts. nearest to Participants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Questionnaire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lang="en-US" sz="1600" strike="sngStrik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administered to workers </a:t>
            </a:r>
            <a:endParaRPr lang="en-US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3. Levels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 formaldehyde, nitrogen oxides,</a:t>
            </a:r>
          </a:p>
          <a:p>
            <a:pPr marL="339725">
              <a:lnSpc>
                <a:spcPct val="150000"/>
              </a:lnSpc>
              <a:buClr>
                <a:schemeClr val="bg2"/>
              </a:buClr>
              <a:tabLst>
                <a:tab pos="531813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carbon monoxide, total airborne dust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trike="sngStrik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checked</a:t>
            </a:r>
            <a:endParaRPr lang="en-US" sz="1600" strike="sngStrike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367300"/>
            <a:ext cx="7583488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During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25861" y="313659"/>
            <a:ext cx="6310465" cy="10407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 of Outdoor-Air Supply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Symptoms of Sick Building Syndrome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46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446" y="488537"/>
            <a:ext cx="1813404" cy="51417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326622" y="2039155"/>
            <a:ext cx="79029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/>
              </a:buClr>
              <a:buFont typeface="Arial"/>
              <a:buChar char="•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Obtained Feedback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 proposed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difficulties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??? Wording is odd</a:t>
            </a:r>
            <a:endParaRPr lang="en-US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Irritation in eyes, nose and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throat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it ? Wasn’t that assessed DURING study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More on the days of High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Ventilation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??? Seems like a result, but what was more? 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Logistic Regression was used to avoid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odds ???? VERY ODD .. Read again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367300"/>
            <a:ext cx="7583488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25861" y="313659"/>
            <a:ext cx="6310465" cy="10407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 of Outdoor-Air Supply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Symptoms of Sick Building Syndrome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14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883" y="1790299"/>
            <a:ext cx="2993991" cy="460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446" y="488537"/>
            <a:ext cx="1813404" cy="51417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326622" y="2017889"/>
            <a:ext cx="790297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/>
              </a:buClr>
              <a:buFont typeface="Arial"/>
              <a:buChar char="•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Logistic Regression was used 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to???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times </a:t>
            </a:r>
            <a:r>
              <a:rPr lang="is-I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is-I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MeTHODS, not result</a:t>
            </a:r>
            <a:endParaRPr lang="en-US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 Association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WHAT?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carbon dioxide, humidity, temperature or air velocity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But association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WHAT?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environmental ratings was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found.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Details? Not much info as written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367300"/>
            <a:ext cx="7583488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 of the Study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25861" y="313659"/>
            <a:ext cx="6310465" cy="10407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 of Outdoor-Air Supply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Symptoms of Sick Building Syndrome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477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91357" y="1781650"/>
            <a:ext cx="2395843" cy="46105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D:\Amandine\Desktop\Cours Concordia\Cours documents\452px-Concordia_University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446" y="488537"/>
            <a:ext cx="1813404" cy="514174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912812" y="834037"/>
            <a:ext cx="7583488" cy="64861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Facts???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About the Study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25861" y="313659"/>
            <a:ext cx="6310465" cy="10407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Varying Levels of Outdoor-Air Supply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Symptoms of Sick Building Syndrome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8"/>
          <p:cNvSpPr txBox="1"/>
          <p:nvPr/>
        </p:nvSpPr>
        <p:spPr>
          <a:xfrm>
            <a:off x="326622" y="2017889"/>
            <a:ext cx="790297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2"/>
              </a:buClr>
              <a:buFont typeface="Arial"/>
              <a:buChar char="•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Interferences </a:t>
            </a:r>
            <a:r>
              <a:rPr lang="en-US" sz="16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&lt;- meaning of this word?</a:t>
            </a:r>
            <a:endParaRPr lang="en-US" sz="16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Some participants were aware of the ventilation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conditions.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SO?</a:t>
            </a:r>
            <a:endParaRPr lang="en-US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buildings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maynot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be sick were chosen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randomly. </a:t>
            </a:r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Correct. And important criticism, but put more cogently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strike="sngStrik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uildings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new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furnishing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have increased concentrations of contaminants so increasing outdoor air supply maybe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beneficial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THEM</a:t>
            </a:r>
            <a:endParaRPr lang="en-US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 to measure Indoor Air Quality was Carbon dioxide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which is just 13% of total contaminants in the air inside a building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Some work spaces were not air tight and were receiving outdoor air</a:t>
            </a:r>
          </a:p>
          <a:p>
            <a:pPr marL="625475" indent="-285750"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  <a:tabLst>
                <a:tab pos="531813" algn="l"/>
              </a:tabLst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38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277056" y="713620"/>
            <a:ext cx="6589889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Thank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for </a:t>
            </a:r>
            <a:r>
              <a:rPr lang="fr-FR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your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attention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!</a:t>
            </a:r>
          </a:p>
          <a:p>
            <a:pPr algn="ctr"/>
            <a:endParaRPr lang="fr-FR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do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know audience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was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paying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attaention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b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not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just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checking</a:t>
            </a:r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Facebook?</a:t>
            </a:r>
          </a:p>
          <a:p>
            <a:pPr algn="ctr"/>
            <a:endParaRPr lang="fr-F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fr-F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77057" y="3320029"/>
            <a:ext cx="658988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Questions - </a:t>
            </a:r>
            <a:r>
              <a:rPr lang="fr-FR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Answers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Sous-titre 1"/>
          <p:cNvSpPr txBox="1">
            <a:spLocks/>
          </p:cNvSpPr>
          <p:nvPr/>
        </p:nvSpPr>
        <p:spPr>
          <a:xfrm>
            <a:off x="813920" y="6163295"/>
            <a:ext cx="7415680" cy="1389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1963" y="4880161"/>
            <a:ext cx="5589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Could be crisper.. Did you try out your STORY on others 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04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1324</TotalTime>
  <Words>425</Words>
  <Application>Microsoft Macintosh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Corbel</vt:lpstr>
      <vt:lpstr>Wingdings</vt:lpstr>
      <vt:lpstr>Wingdings 2</vt:lpstr>
      <vt:lpstr>Arial</vt:lpstr>
      <vt:lpstr>Pixel</vt:lpstr>
      <vt:lpstr>  BCEE 6961</vt:lpstr>
      <vt:lpstr>Study Conducted </vt:lpstr>
      <vt:lpstr>MEASUREMENTS During the Study</vt:lpstr>
      <vt:lpstr>After the Study ???</vt:lpstr>
      <vt:lpstr>Results of the Study</vt:lpstr>
      <vt:lpstr>Facts??? About the Study</vt:lpstr>
      <vt:lpstr>PowerPoint Presentation</vt:lpstr>
    </vt:vector>
  </TitlesOfParts>
  <Company>INSA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BCEE 6961</dc:title>
  <dc:creator>Parag Vashisht</dc:creator>
  <cp:lastModifiedBy>Microsoft Office User</cp:lastModifiedBy>
  <cp:revision>62</cp:revision>
  <dcterms:created xsi:type="dcterms:W3CDTF">2014-05-23T23:15:36Z</dcterms:created>
  <dcterms:modified xsi:type="dcterms:W3CDTF">2016-01-10T10:36:04Z</dcterms:modified>
</cp:coreProperties>
</file>